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69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096899"/>
          </a:xfrm>
        </p:spPr>
        <p:txBody>
          <a:bodyPr>
            <a:noAutofit/>
          </a:bodyPr>
          <a:lstStyle/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VISTA DE TRABAJOS REALIZADOS ENTRE 2012 Y MAYO 2014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DRAGADO, PERFILADO, JARILLONES Y AMPLIACION DE CANALES, RIOS, QUEBRADAS DE SOGAMOSO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“CIUDAD COMPETITIVA Y SEGURA”</a:t>
            </a:r>
            <a:endParaRPr lang="es-CO" sz="1200" b="1" dirty="0" smtClean="0">
              <a:solidFill>
                <a:schemeClr val="tx1"/>
              </a:solidFill>
            </a:endParaRPr>
          </a:p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Líneas Verdes Zonas intervenidas.</a:t>
            </a:r>
            <a:endParaRPr lang="es-CO" sz="1400" b="1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16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35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CMGRD</dc:creator>
  <cp:lastModifiedBy>CMGRD</cp:lastModifiedBy>
  <cp:revision>1</cp:revision>
  <dcterms:created xsi:type="dcterms:W3CDTF">2014-05-19T17:16:01Z</dcterms:created>
  <dcterms:modified xsi:type="dcterms:W3CDTF">2014-05-19T17:18:57Z</dcterms:modified>
</cp:coreProperties>
</file>