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46302"/>
          </a:xfr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Municipio de Sogamoso </a:t>
            </a:r>
            <a:b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Cumple con el Dragado y Jarillones del Sector Siatame a Vereda La Manga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8131" y="6024773"/>
            <a:ext cx="2608119" cy="385121"/>
          </a:xfrm>
        </p:spPr>
        <p:txBody>
          <a:bodyPr>
            <a:noAutofit/>
          </a:bodyPr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Antes Sector Juanito. 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7797017" y="6032568"/>
            <a:ext cx="2280806" cy="37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Después </a:t>
            </a:r>
            <a:r>
              <a:rPr lang="es-CO" sz="1400" b="1" dirty="0">
                <a:solidFill>
                  <a:schemeClr val="tx1"/>
                </a:solidFill>
              </a:rPr>
              <a:t>Sector Juanito.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" y="1667084"/>
            <a:ext cx="5922820" cy="4379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949046" y="6400799"/>
            <a:ext cx="3982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00" dirty="0" smtClean="0"/>
              <a:t>Fotografía e informe: Fernando A. Armirola C.</a:t>
            </a:r>
          </a:p>
          <a:p>
            <a:pPr algn="r"/>
            <a:r>
              <a:rPr lang="es-CO" sz="1100" dirty="0" smtClean="0"/>
              <a:t>Coordinador Operativo Gestión del Riesgo Desastres.</a:t>
            </a:r>
            <a:endParaRPr lang="es-CO" sz="11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67084"/>
            <a:ext cx="6078682" cy="43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73" y="885744"/>
            <a:ext cx="6206836" cy="47980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" y="862448"/>
            <a:ext cx="5943600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28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Faceta</vt:lpstr>
      <vt:lpstr>Municipio de Sogamoso  Cumple con el Dragado y Jarillones del Sector Siatame a Vereda La Manga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Municipio de Sogamoso  Cumple con el Dragado y Jarillones del Sector Siatame – La Manga</dc:title>
  <dc:creator>CMGRD</dc:creator>
  <cp:lastModifiedBy>CMGRD</cp:lastModifiedBy>
  <cp:revision>4</cp:revision>
  <dcterms:created xsi:type="dcterms:W3CDTF">2014-05-16T22:12:13Z</dcterms:created>
  <dcterms:modified xsi:type="dcterms:W3CDTF">2014-05-19T17:20:53Z</dcterms:modified>
</cp:coreProperties>
</file>